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14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C4B2-F3E2-4641-AA88-81EEE26E0E2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A8F8-B5DC-4881-999F-BB1F55D1E67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C4B2-F3E2-4641-AA88-81EEE26E0E2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A8F8-B5DC-4881-999F-BB1F55D1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C4B2-F3E2-4641-AA88-81EEE26E0E2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A8F8-B5DC-4881-999F-BB1F55D1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C4B2-F3E2-4641-AA88-81EEE26E0E2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A8F8-B5DC-4881-999F-BB1F55D1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C4B2-F3E2-4641-AA88-81EEE26E0E2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A8F8-B5DC-4881-999F-BB1F55D1E67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C4B2-F3E2-4641-AA88-81EEE26E0E2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A8F8-B5DC-4881-999F-BB1F55D1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C4B2-F3E2-4641-AA88-81EEE26E0E2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A8F8-B5DC-4881-999F-BB1F55D1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C4B2-F3E2-4641-AA88-81EEE26E0E2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A8F8-B5DC-4881-999F-BB1F55D1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C4B2-F3E2-4641-AA88-81EEE26E0E2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A8F8-B5DC-4881-999F-BB1F55D1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C4B2-F3E2-4641-AA88-81EEE26E0E2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A8F8-B5DC-4881-999F-BB1F55D1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C4B2-F3E2-4641-AA88-81EEE26E0E2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51A8F8-B5DC-4881-999F-BB1F55D1E67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E3C4B2-F3E2-4641-AA88-81EEE26E0E2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51A8F8-B5DC-4881-999F-BB1F55D1E67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КРАТКОСРОЧНЫЙ ПРОЕКТ В 1 МЛАДШЕЙ ГРУППЕ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МЫ ЗА ЗДОРОВЫЙ ОБРАЗ ЖИЗНИ»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05064"/>
            <a:ext cx="7999040" cy="16561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БАРДАНОВА 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34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124602" cy="475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836712"/>
            <a:ext cx="1999233" cy="3557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84784"/>
            <a:ext cx="2719313" cy="4838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11530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ПРОГУЛКИ И ПОДВИЖНЫЕ ИГРЫ НА СВЕЖЕМ ВОЗДУХЕ.</a:t>
            </a:r>
          </a:p>
          <a:p>
            <a:pPr marL="0" indent="0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7"/>
            <a:ext cx="4680520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70885"/>
            <a:ext cx="3151361" cy="4515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73333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КОНСУЛЬТАЦИИ ДЛЯ РОДИТЕЛЕЙ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6264696" cy="4698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99573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06" y="1052736"/>
            <a:ext cx="7029152" cy="5271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1512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488832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Тот, кто с солнышком встаёт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Делает зарядку, 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Чистит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зубы по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утрам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играет в прятки, 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Тот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спортивный человек, 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вполне весёлый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Постарайся быть таким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садике и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06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7416824" cy="54878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Тема: «</a:t>
            </a:r>
            <a:r>
              <a:rPr lang="ru-RU" sz="2000" b="1" i="1" dirty="0" smtClean="0">
                <a:solidFill>
                  <a:srgbClr val="FF0000"/>
                </a:solidFill>
              </a:rPr>
              <a:t>МЫ ЗА ЗДОРОВЫЙ ОБРАЗ ЖИЗНИ</a:t>
            </a:r>
            <a:r>
              <a:rPr lang="ru-RU" b="1" i="1" dirty="0" smtClean="0">
                <a:solidFill>
                  <a:srgbClr val="FF0000"/>
                </a:solidFill>
              </a:rPr>
              <a:t>»  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Вид проекта</a:t>
            </a:r>
            <a:r>
              <a:rPr lang="ru-RU" b="1" i="1" dirty="0" smtClean="0">
                <a:solidFill>
                  <a:srgbClr val="FF0000"/>
                </a:solidFill>
              </a:rPr>
              <a:t>: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информационно-познавательно-игровой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культуры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здоровья у детей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2-3 лет; сохранение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укрепление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здоровья детей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приобщение детей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родителей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здоровому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образу жизни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130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524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147248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</a:rPr>
              <a:t>Образовательные</a:t>
            </a:r>
            <a:r>
              <a:rPr lang="ru-RU" b="1" i="1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1.Дать представление о здоровом образе жизни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2.Продолжать знакомить с правилами личной гигиены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3.Способствовать укреплению здоровья детей через систему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оздоровительных  мероприятий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Развивающие: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 Развивать культурно-гигиенические навыки у детей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 Закрепить представления о правилах личной гигиены;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уточнить и систематизировать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знания детей о необходимости гигиенических процедур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 Развивать у детей умения выполнять правильно дыхательные гимнастики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упражнения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97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1.Воспитывать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интерес детей к здоровому образу жизни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2.Воспитывать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детей желание заниматься физкультурой, спортом,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закаляться, заботиться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своем здоровье, заботливо относиться к своему телу и организму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3.Воспитывать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детей желание выглядеть чистым, аккуратным и опрятным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4.Укрепить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связи между детским садом и семьей, изменить позицию родителей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отношении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своего здоровья и здоровья детей.</a:t>
            </a:r>
          </a:p>
        </p:txBody>
      </p:sp>
    </p:spTree>
    <p:extLst>
      <p:ext uri="{BB962C8B-B14F-4D97-AF65-F5344CB8AC3E}">
        <p14:creationId xmlns:p14="http://schemas.microsoft.com/office/powerpoint/2010/main" val="276581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075240" cy="5631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Сохранение и укрепление здоровья детей через систему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комплексной физкультурно-оздоровительной работы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Совершенствование навыков самостоятельности у детей при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соблюдении культурно-гигиенических процедур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Формирование желания и стремления вести здоровый образ жизни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Дети и родители имеют элементарные представления о ценности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здоровья..</a:t>
            </a:r>
          </a:p>
        </p:txBody>
      </p:sp>
    </p:spTree>
    <p:extLst>
      <p:ext uri="{BB962C8B-B14F-4D97-AF65-F5344CB8AC3E}">
        <p14:creationId xmlns:p14="http://schemas.microsoft.com/office/powerpoint/2010/main" val="2402692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Воспитание КГН.</a:t>
            </a:r>
          </a:p>
          <a:p>
            <a:pPr marL="0" indent="0" algn="ctr">
              <a:buNone/>
            </a:pP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3854450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60" y="1772816"/>
            <a:ext cx="3854450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01986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 О ЗДОРОВОМ ОБРАЗЕ ЖИЗНИ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7848872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15338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3672408" cy="475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64" y="1016368"/>
            <a:ext cx="3464059" cy="4572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59253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УТРЕННЯЯ ГИМНАСТИКА,ХОЖДЕНИЕ ПО МАССАЖНЫМ КОВРИКАМ.</a:t>
            </a:r>
          </a:p>
          <a:p>
            <a:pPr marL="0" indent="0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628800"/>
            <a:ext cx="4320479" cy="2884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01008"/>
            <a:ext cx="4392488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1517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</TotalTime>
  <Words>305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КРАТКОСРОЧНЫЙ ПРОЕКТ В 1 МЛАДШЕЙ ГРУППЕ «МЫ ЗА ЗДОРОВЫЙ ОБРАЗ ЖИЗНИ»</vt:lpstr>
      <vt:lpstr>Презентация PowerPoint</vt:lpstr>
      <vt:lpstr>Задачи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ПРОЕКТ В 1 МЛАДШЕЙ ГРУППЕ «МЫ ЗА ЗДОРОВЫЙ ОБРАЗ ЖИЗНИ»</dc:title>
  <dc:creator>наташа</dc:creator>
  <cp:lastModifiedBy>наташа</cp:lastModifiedBy>
  <cp:revision>10</cp:revision>
  <dcterms:created xsi:type="dcterms:W3CDTF">2022-01-26T14:17:11Z</dcterms:created>
  <dcterms:modified xsi:type="dcterms:W3CDTF">2022-01-26T16:01:42Z</dcterms:modified>
</cp:coreProperties>
</file>